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>
        <p:scale>
          <a:sx n="79" d="100"/>
          <a:sy n="79" d="100"/>
        </p:scale>
        <p:origin x="-2496" y="-1044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25.5.2018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9062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Klepnutím vložte text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-prezentace-cz (4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fs-prezentace-cz (4)</Template>
  <TotalTime>1</TotalTime>
  <Words>8</Words>
  <Application>Microsoft Office PowerPoint</Application>
  <PresentationFormat>Předvádění na obrazovce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fs-prezentace-cz (4)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Lubos</dc:creator>
  <cp:keywords>TUL</cp:keywords>
  <cp:lastModifiedBy>Lubos</cp:lastModifiedBy>
  <cp:revision>2</cp:revision>
  <dcterms:created xsi:type="dcterms:W3CDTF">2018-05-25T12:07:03Z</dcterms:created>
  <dcterms:modified xsi:type="dcterms:W3CDTF">2018-05-25T12:08:10Z</dcterms:modified>
</cp:coreProperties>
</file>