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AB51D"/>
    <a:srgbClr val="7E1A47"/>
    <a:srgbClr val="99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60"/>
  </p:normalViewPr>
  <p:slideViewPr>
    <p:cSldViewPr>
      <p:cViewPr>
        <p:scale>
          <a:sx n="79" d="100"/>
          <a:sy n="79" d="100"/>
        </p:scale>
        <p:origin x="-2496" y="-1044"/>
      </p:cViewPr>
      <p:guideLst>
        <p:guide orient="horz" pos="2160"/>
        <p:guide pos="3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E52B96-8F7F-4CBB-B800-51390AB682EC}" type="datetimeFigureOut">
              <a:rPr lang="cs-CZ"/>
              <a:pPr>
                <a:defRPr/>
              </a:pPr>
              <a:t>25.5.2018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6E96EA-E9FC-4CED-800E-CD7D2F847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9062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9EC83-E084-48D0-9568-8C6C2AD14F5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UL - 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611188" y="3886200"/>
            <a:ext cx="7921625" cy="622920"/>
          </a:xfrm>
        </p:spPr>
        <p:txBody>
          <a:bodyPr/>
          <a:lstStyle>
            <a:lvl1pPr marL="0" indent="0" algn="ctr">
              <a:buNone/>
              <a:defRPr i="1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vložíte Jméno Příjmení </a:t>
            </a:r>
            <a:r>
              <a:rPr lang="en-US" dirty="0" smtClean="0"/>
              <a:t>|</a:t>
            </a:r>
            <a:r>
              <a:rPr lang="cs-CZ" dirty="0" smtClean="0"/>
              <a:t> Datum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11188" y="2276872"/>
            <a:ext cx="7921625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cs-CZ" dirty="0" smtClean="0"/>
              <a:t>Klepnutím vložíte název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UL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539552" y="908720"/>
            <a:ext cx="8064896" cy="72008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cs-CZ" dirty="0" smtClean="0"/>
              <a:t>Klepnutím vložíte nadpis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0" hasCustomPrompt="1"/>
          </p:nvPr>
        </p:nvSpPr>
        <p:spPr>
          <a:xfrm>
            <a:off x="539750" y="1844824"/>
            <a:ext cx="8064500" cy="4392613"/>
          </a:xfrm>
        </p:spPr>
        <p:txBody>
          <a:bodyPr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cs-CZ" dirty="0" smtClean="0"/>
              <a:t>Klepnutím vložíte text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F8F9B-1931-4F52-AD9E-88EBCF6B3CE2}" type="datetimeFigureOut">
              <a:rPr lang="cs-CZ" smtClean="0"/>
              <a:pPr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5A274-92B4-42A2-8855-12FC36CD99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684" r:id="rId12"/>
    <p:sldLayoutId id="2147483740" r:id="rId13"/>
    <p:sldLayoutId id="2147483741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Klepnutím vložte text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ovéPole 1"/>
          <p:cNvSpPr txBox="1">
            <a:spLocks noChangeArrowheads="1"/>
          </p:cNvSpPr>
          <p:nvPr/>
        </p:nvSpPr>
        <p:spPr bwMode="auto">
          <a:xfrm>
            <a:off x="468313" y="6453336"/>
            <a:ext cx="7705725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900" b="1" dirty="0">
                <a:latin typeface="Myriad Pro" pitchFamily="34" charset="0"/>
              </a:rPr>
              <a:t>NÁZEV </a:t>
            </a:r>
            <a:r>
              <a:rPr lang="cs-CZ" sz="900" b="1" dirty="0" smtClean="0">
                <a:latin typeface="Myriad Pro" pitchFamily="34" charset="0"/>
              </a:rPr>
              <a:t>PREZENTACE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 </a:t>
            </a:r>
            <a:r>
              <a:rPr lang="en-US" sz="900" b="1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|</a:t>
            </a: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 </a:t>
            </a:r>
            <a:r>
              <a:rPr lang="cs-CZ" sz="900" b="1" dirty="0" smtClean="0">
                <a:latin typeface="Myriad Pro" pitchFamily="34" charset="0"/>
              </a:rPr>
              <a:t>DATUM</a:t>
            </a:r>
            <a:endParaRPr lang="cs-CZ" sz="1000" b="1" dirty="0">
              <a:latin typeface="Myriad Pro" pitchFamily="34" charset="0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s-prezentace-cz (4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UL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fs-prezentace-cz (4)</Template>
  <TotalTime>1</TotalTime>
  <Words>8</Words>
  <Application>Microsoft Office PowerPoint</Application>
  <PresentationFormat>Předvádění na obrazovce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fs-prezentace-cz (4)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Lubos</dc:creator>
  <cp:keywords>TUL</cp:keywords>
  <cp:lastModifiedBy>Lubos</cp:lastModifiedBy>
  <cp:revision>2</cp:revision>
  <dcterms:created xsi:type="dcterms:W3CDTF">2018-05-25T12:07:03Z</dcterms:created>
  <dcterms:modified xsi:type="dcterms:W3CDTF">2018-05-25T12:08:10Z</dcterms:modified>
</cp:coreProperties>
</file>